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Open Sans Light"/>
        <a:ea typeface="Open Sans Light"/>
        <a:cs typeface="Open Sans Light"/>
        <a:sym typeface="Open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Open Sans Light"/>
        <a:ea typeface="Open Sans Light"/>
        <a:cs typeface="Open Sans Light"/>
        <a:sym typeface="Open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Open Sans Light"/>
        <a:ea typeface="Open Sans Light"/>
        <a:cs typeface="Open Sans Light"/>
        <a:sym typeface="Open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Open Sans Light"/>
        <a:ea typeface="Open Sans Light"/>
        <a:cs typeface="Open Sans Light"/>
        <a:sym typeface="Open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Open Sans Light"/>
        <a:ea typeface="Open Sans Light"/>
        <a:cs typeface="Open Sans Light"/>
        <a:sym typeface="Open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Open Sans Light"/>
        <a:ea typeface="Open Sans Light"/>
        <a:cs typeface="Open Sans Light"/>
        <a:sym typeface="Open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Open Sans Light"/>
        <a:ea typeface="Open Sans Light"/>
        <a:cs typeface="Open Sans Light"/>
        <a:sym typeface="Open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Open Sans Light"/>
        <a:ea typeface="Open Sans Light"/>
        <a:cs typeface="Open Sans Light"/>
        <a:sym typeface="Open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Open Sans Light"/>
        <a:ea typeface="Open Sans Light"/>
        <a:cs typeface="Open Sans Light"/>
        <a:sym typeface="Open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269999" y="4732794"/>
            <a:ext cx="10464801" cy="1258682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pic>
        <p:nvPicPr>
          <p:cNvPr id="12" name="Hacktoberfest-main-logo.png" descr="Hacktoberfest-mai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5728" y="3066911"/>
            <a:ext cx="7033345" cy="1896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bottom-decal.png" descr="bottom-dec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6828" y="7029323"/>
            <a:ext cx="2859895" cy="272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top-decal.png" descr="top-deca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747" y="-37525"/>
            <a:ext cx="4244734" cy="1949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rganizers.png" descr="organizer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76" y="8465908"/>
            <a:ext cx="6687675" cy="121121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/>
          <p:nvPr>
            <p:ph type="body" sz="quarter" idx="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lvl1pPr>
            <a:lvl2pPr marL="777875" indent="-333375" algn="ctr">
              <a:spcBef>
                <a:spcPts val="0"/>
              </a:spcBef>
              <a:defRPr sz="2400">
                <a:solidFill>
                  <a:srgbClr val="FB9467"/>
                </a:solidFill>
              </a:defRPr>
            </a:lvl2pPr>
            <a:lvl3pPr marL="1222375" indent="-333375" algn="ctr">
              <a:spcBef>
                <a:spcPts val="0"/>
              </a:spcBef>
              <a:defRPr sz="2400">
                <a:solidFill>
                  <a:srgbClr val="FB9467"/>
                </a:solidFill>
              </a:defRPr>
            </a:lvl3pPr>
            <a:lvl4pPr marL="1666875" indent="-333375" algn="ctr">
              <a:spcBef>
                <a:spcPts val="0"/>
              </a:spcBef>
              <a:defRPr sz="2400">
                <a:solidFill>
                  <a:srgbClr val="FB9467"/>
                </a:solidFill>
              </a:defRPr>
            </a:lvl4pPr>
            <a:lvl5pPr marL="2111375" indent="-333375" algn="ctr">
              <a:spcBef>
                <a:spcPts val="0"/>
              </a:spcBef>
              <a:defRPr sz="2400">
                <a:solidFill>
                  <a:srgbClr val="FB9467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“Type a quote here.”"/>
          <p:cNvSpPr/>
          <p:nvPr>
            <p:ph type="body" sz="quarter" idx="13"/>
          </p:nvPr>
        </p:nvSpPr>
        <p:spPr>
          <a:xfrm>
            <a:off x="1270000" y="42291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i="1" sz="3400"/>
            </a:pPr>
          </a:p>
        </p:txBody>
      </p:sp>
      <p:sp>
        <p:nvSpPr>
          <p:cNvPr id="9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Title 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Title 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B9467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B9467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B9467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B9467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B9467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B9467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B9467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B9467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ln>
            <a:noFill/>
          </a:ln>
          <a:solidFill>
            <a:srgbClr val="FB9467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5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g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g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g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orkshop - Git Osnove"/>
          <p:cNvSpPr/>
          <p:nvPr>
            <p:ph type="title"/>
          </p:nvPr>
        </p:nvSpPr>
        <p:spPr>
          <a:xfrm>
            <a:off x="1269999" y="4732794"/>
            <a:ext cx="10464801" cy="1258682"/>
          </a:xfrm>
          <a:prstGeom prst="rect">
            <a:avLst/>
          </a:prstGeom>
        </p:spPr>
        <p:txBody>
          <a:bodyPr/>
          <a:lstStyle/>
          <a:p>
            <a:pPr/>
            <a:r>
              <a:t>W should I contribute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Example bullet point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Push</a:t>
            </a:r>
          </a:p>
        </p:txBody>
      </p:sp>
      <p:sp>
        <p:nvSpPr>
          <p:cNvPr id="168" name="Point 1 - small amount of tex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lvl1pPr>
          </a:lstStyle>
          <a:p>
            <a:pPr/>
            <a:r>
              <a:t>git push &lt;remote&gt; &lt;branch&gt;</a:t>
            </a:r>
          </a:p>
        </p:txBody>
      </p:sp>
      <p:pic>
        <p:nvPicPr>
          <p:cNvPr id="169" name="decal-5.png" descr="decal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133123">
            <a:off x="11626370" y="2157347"/>
            <a:ext cx="1194930" cy="3547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decal-4.png" descr="decal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624341">
            <a:off x="-11365" y="8026792"/>
            <a:ext cx="2260602" cy="3822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0blLD7H.jpg" descr="0blLD7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7579" y="3377817"/>
            <a:ext cx="6309642" cy="4712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Example bullet point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Merge</a:t>
            </a:r>
          </a:p>
        </p:txBody>
      </p:sp>
      <p:sp>
        <p:nvSpPr>
          <p:cNvPr id="174" name="Point 1 - small amount of tex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lvl1pPr>
          </a:lstStyle>
          <a:p>
            <a:pPr/>
            <a:r>
              <a:t>git merge &lt;branch&gt;</a:t>
            </a:r>
          </a:p>
        </p:txBody>
      </p:sp>
      <p:pic>
        <p:nvPicPr>
          <p:cNvPr id="175" name="decal-5.png" descr="decal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133123">
            <a:off x="11626370" y="2157347"/>
            <a:ext cx="1194930" cy="3547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decal-4.png" descr="decal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624341">
            <a:off x="-11365" y="8026792"/>
            <a:ext cx="2260602" cy="3822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X9zNSkM.gif" descr="X9zNSkM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4998" y="3887504"/>
            <a:ext cx="6594804" cy="3693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xample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if?!?!</a:t>
            </a:r>
          </a:p>
        </p:txBody>
      </p:sp>
      <p:pic>
        <p:nvPicPr>
          <p:cNvPr id="180" name="decal-6.png" descr="decal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369836">
            <a:off x="11443328" y="7165513"/>
            <a:ext cx="1625602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decal-3.png" descr="decal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235543">
            <a:off x="422814" y="7727863"/>
            <a:ext cx="2044138" cy="1861987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You don't get response…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ED9870"/>
                </a:solidFill>
              </a:defRPr>
            </a:pPr>
            <a:r>
              <a:t>You don't get response</a:t>
            </a:r>
          </a:p>
          <a:p>
            <a:pPr>
              <a:defRPr>
                <a:solidFill>
                  <a:srgbClr val="ED9870"/>
                </a:solidFill>
              </a:defRPr>
            </a:pPr>
            <a:r>
              <a:t>Someone request change to your contribution</a:t>
            </a:r>
          </a:p>
          <a:p>
            <a:pPr>
              <a:defRPr>
                <a:solidFill>
                  <a:srgbClr val="ED9870"/>
                </a:solidFill>
              </a:defRPr>
            </a:pPr>
            <a:r>
              <a:t>Your contribution get rejected</a:t>
            </a:r>
          </a:p>
          <a:p>
            <a:pPr>
              <a:defRPr>
                <a:solidFill>
                  <a:srgbClr val="ED9870"/>
                </a:solidFill>
              </a:defRPr>
            </a:pPr>
            <a:r>
              <a:t>Your contribution get accepted!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Hooray!!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Hooray!!!</a:t>
            </a:r>
          </a:p>
        </p:txBody>
      </p:sp>
      <p:pic>
        <p:nvPicPr>
          <p:cNvPr id="185" name="gif-dancing-dance-funny-girl-little-girl-moves-success-twerk-werk-win-winning-gif.gif" descr="gif-dancing-dance-funny-girl-little-girl-moves-success-twerk-werk-win-winning-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0638" y="3048744"/>
            <a:ext cx="6243524" cy="5228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xample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should I do next?</a:t>
            </a:r>
          </a:p>
        </p:txBody>
      </p:sp>
      <p:pic>
        <p:nvPicPr>
          <p:cNvPr id="188" name="decal-6.png" descr="decal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369836">
            <a:off x="11443328" y="7165513"/>
            <a:ext cx="1625602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decal-3.png" descr="decal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235543">
            <a:off x="422814" y="7727863"/>
            <a:ext cx="2044138" cy="186198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https://opensource.guide/how-to-contribute/…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ED9870"/>
                </a:solidFill>
              </a:defRPr>
            </a:pPr>
            <a:r>
              <a:t>https://opensource.guide/how-to-contribute/</a:t>
            </a:r>
          </a:p>
          <a:p>
            <a:pPr>
              <a:defRPr>
                <a:solidFill>
                  <a:srgbClr val="ED9870"/>
                </a:solidFill>
              </a:defRPr>
            </a:pPr>
            <a:r>
              <a:t>https://github.com/explore</a:t>
            </a:r>
          </a:p>
          <a:p>
            <a:pPr>
              <a:defRPr>
                <a:solidFill>
                  <a:srgbClr val="ED9870"/>
                </a:solidFill>
              </a:defRPr>
            </a:pPr>
            <a:r>
              <a:t>Create your own project</a:t>
            </a:r>
          </a:p>
          <a:p>
            <a:pPr>
              <a:defRPr>
                <a:solidFill>
                  <a:srgbClr val="ED9870"/>
                </a:solidFill>
              </a:defRPr>
            </a:pPr>
            <a:r>
              <a:t>Collaborate with friends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tenor (1).gif" descr="tenor (1)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0100" y="3416448"/>
            <a:ext cx="6324600" cy="393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Example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 I start?</a:t>
            </a:r>
          </a:p>
        </p:txBody>
      </p:sp>
      <p:pic>
        <p:nvPicPr>
          <p:cNvPr id="125" name="decal-6.png" descr="decal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369836">
            <a:off x="11443328" y="7165513"/>
            <a:ext cx="1625602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decal-3.png" descr="decal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235543">
            <a:off x="422814" y="7727863"/>
            <a:ext cx="2044138" cy="186198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earch for project on Github…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Search for project on Github</a:t>
            </a:r>
          </a:p>
          <a:p>
            <a:pPr/>
            <a:r>
              <a:t>Google it</a:t>
            </a:r>
          </a:p>
          <a:p>
            <a:pPr/>
            <a:r>
              <a:t>Join forums (Reddit, Gitter)</a:t>
            </a:r>
          </a:p>
        </p:txBody>
      </p:sp>
      <p:pic>
        <p:nvPicPr>
          <p:cNvPr id="128" name="bff.jpg" descr="bff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2509" y="2720825"/>
            <a:ext cx="5207670" cy="4311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2"/>
      <p:bldP build="p" bldLvl="5" animBg="1" rev="0" advAuto="0" spid="12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Example slide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How should I start?</a:t>
            </a:r>
          </a:p>
        </p:txBody>
      </p:sp>
      <p:pic>
        <p:nvPicPr>
          <p:cNvPr id="131" name="decal-6.png" descr="decal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369836">
            <a:off x="11443328" y="7165513"/>
            <a:ext cx="1625602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ecal-3.png" descr="decal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235543">
            <a:off x="422814" y="7727863"/>
            <a:ext cx="2044138" cy="1861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at can I contribute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can I contribute?</a:t>
            </a:r>
          </a:p>
        </p:txBody>
      </p:sp>
      <p:sp>
        <p:nvSpPr>
          <p:cNvPr id="135" name="Sky is the limit…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Sky is the limit</a:t>
            </a:r>
          </a:p>
          <a:p>
            <a:pPr/>
            <a:r>
              <a:t>Open issue</a:t>
            </a:r>
          </a:p>
          <a:p>
            <a:pPr/>
            <a:r>
              <a:t>Contribute with &lt;place anything&gt;</a:t>
            </a:r>
          </a:p>
          <a:p>
            <a:pPr/>
            <a:r>
              <a:t>If you choose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Example bullet point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Clone it!</a:t>
            </a:r>
          </a:p>
        </p:txBody>
      </p:sp>
      <p:sp>
        <p:nvSpPr>
          <p:cNvPr id="138" name="Point 1 - small amount of tex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lvl1pPr>
          </a:lstStyle>
          <a:p>
            <a:pPr/>
            <a:r>
              <a:t>git clone &lt;repo url&gt;</a:t>
            </a:r>
          </a:p>
        </p:txBody>
      </p:sp>
      <p:pic>
        <p:nvPicPr>
          <p:cNvPr id="139" name="decal-5.png" descr="decal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133123">
            <a:off x="11626370" y="2157347"/>
            <a:ext cx="1194930" cy="3547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decal-4.png" descr="decal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624341">
            <a:off x="-11365" y="8026792"/>
            <a:ext cx="2260602" cy="3822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iphy.gif" descr="giphy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3194" y="3674731"/>
            <a:ext cx="6358413" cy="4118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Example bullet point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Branch</a:t>
            </a:r>
          </a:p>
        </p:txBody>
      </p:sp>
      <p:sp>
        <p:nvSpPr>
          <p:cNvPr id="144" name="Point 1 - small amount of tex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lvl1pPr>
          </a:lstStyle>
          <a:p>
            <a:pPr/>
            <a:r>
              <a:t>git branch &lt;new branch&gt;</a:t>
            </a:r>
          </a:p>
        </p:txBody>
      </p:sp>
      <p:pic>
        <p:nvPicPr>
          <p:cNvPr id="145" name="decal-5.png" descr="decal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133123">
            <a:off x="11626370" y="2157347"/>
            <a:ext cx="1194930" cy="3547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decal-4.png" descr="decal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624341">
            <a:off x="-11365" y="8026792"/>
            <a:ext cx="2260602" cy="3822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giphy (1).gif" descr="giphy (1)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9750" y="3714750"/>
            <a:ext cx="6845300" cy="403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Example bullet point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something cool</a:t>
            </a:r>
          </a:p>
        </p:txBody>
      </p:sp>
      <p:sp>
        <p:nvSpPr>
          <p:cNvPr id="150" name="Point 1 - small amount of tex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pPr>
          </a:p>
        </p:txBody>
      </p:sp>
      <p:pic>
        <p:nvPicPr>
          <p:cNvPr id="151" name="decal-5.png" descr="decal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133123">
            <a:off x="11626370" y="2157347"/>
            <a:ext cx="1194930" cy="3547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decal-4.png" descr="decal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624341">
            <a:off x="-11365" y="8026792"/>
            <a:ext cx="2260602" cy="3822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tenor.gif" descr="tenor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7836" y="3389486"/>
            <a:ext cx="4689128" cy="4689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xample bullet point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your cool thing</a:t>
            </a:r>
          </a:p>
        </p:txBody>
      </p:sp>
      <p:sp>
        <p:nvSpPr>
          <p:cNvPr id="156" name="Point 1 - small amount of tex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pPr>
          </a:p>
        </p:txBody>
      </p:sp>
      <p:pic>
        <p:nvPicPr>
          <p:cNvPr id="157" name="decal-5.png" descr="decal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133123">
            <a:off x="11626370" y="2157347"/>
            <a:ext cx="1194930" cy="3547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decal-4.png" descr="decal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624341">
            <a:off x="-11365" y="8026792"/>
            <a:ext cx="2260602" cy="3822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eo6ddj.gif" descr="Ieo6ddj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2124" y="3962019"/>
            <a:ext cx="6300552" cy="3544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xample bullet point slid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Commit your work</a:t>
            </a:r>
          </a:p>
        </p:txBody>
      </p:sp>
      <p:sp>
        <p:nvSpPr>
          <p:cNvPr id="162" name="Point 1 - small amount of tex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pPr>
            <a:r>
              <a:t>git add .</a:t>
            </a:r>
          </a:p>
          <a:p>
            <a: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 sz="2400">
                <a:solidFill>
                  <a:srgbClr val="FB9467"/>
                </a:solidFill>
              </a:defRPr>
            </a:pPr>
            <a:r>
              <a:t>git commit -m “commit message” </a:t>
            </a:r>
          </a:p>
        </p:txBody>
      </p:sp>
      <p:pic>
        <p:nvPicPr>
          <p:cNvPr id="163" name="decal-5.png" descr="decal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133123">
            <a:off x="11626370" y="2157347"/>
            <a:ext cx="1194930" cy="3547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decal-4.png" descr="decal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624341">
            <a:off x="-11365" y="8026792"/>
            <a:ext cx="2260602" cy="3822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8604610bcf6f031fe336b0b265b0b51d700141cd631f3248556b6eb59dd6c917.jpg" descr="8604610bcf6f031fe336b0b265b0b51d700141cd631f3248556b6eb59dd6c917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3928" y="4028098"/>
            <a:ext cx="3876944" cy="4859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